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448942485" r:id="rId5"/>
    <p:sldId id="1448942501" r:id="rId6"/>
    <p:sldId id="1448942492" r:id="rId7"/>
    <p:sldId id="1448942494" r:id="rId8"/>
    <p:sldId id="1448942495" r:id="rId9"/>
    <p:sldId id="1448942502" r:id="rId10"/>
    <p:sldId id="1448942503" r:id="rId11"/>
    <p:sldId id="1448942504" r:id="rId12"/>
    <p:sldId id="334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4AE"/>
    <a:srgbClr val="FFFFFF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6" autoAdjust="0"/>
    <p:restoredTop sz="81908"/>
  </p:normalViewPr>
  <p:slideViewPr>
    <p:cSldViewPr snapToGrid="0" snapToObjects="1">
      <p:cViewPr varScale="1">
        <p:scale>
          <a:sx n="122" d="100"/>
          <a:sy n="122" d="100"/>
        </p:scale>
        <p:origin x="488" y="192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28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63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4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9D3E0-124D-4DFF-AE99-4EA4CC201DB4}" type="slidenum">
              <a:rPr lang="zh-CN" altLang="en-US" smtClean="0">
                <a:latin typeface="Calibri"/>
                <a:ea typeface="宋体"/>
              </a:rPr>
              <a:pPr/>
              <a:t>9</a:t>
            </a:fld>
            <a:endParaRPr lang="zh-CN" altLang="en-US"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543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  <p:sldLayoutId id="2147483667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1123"/>
            <a:ext cx="9049871" cy="685800"/>
          </a:xfrm>
        </p:spPr>
        <p:txBody>
          <a:bodyPr/>
          <a:lstStyle/>
          <a:p>
            <a:pPr algn="ctr"/>
            <a:r>
              <a:rPr lang="en-US" dirty="0"/>
              <a:t>Factory Quick Guide: </a:t>
            </a:r>
            <a:br>
              <a:rPr lang="en-US" dirty="0"/>
            </a:br>
            <a:r>
              <a:rPr lang="en-US" dirty="0"/>
              <a:t> How to Deploy RBA Voices app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5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4CB1E7-6831-DB42-A740-4DB55B3E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24" y="1282052"/>
            <a:ext cx="1303843" cy="33940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73902F-0074-7C47-8D51-1D25D8E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/>
              <a:t>Factory </a:t>
            </a:r>
            <a:r>
              <a:rPr lang="en-US" dirty="0"/>
              <a:t>Email: Actions</a:t>
            </a:r>
            <a:r>
              <a:rPr lang="en-CN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F530-84AC-A848-B5CD-0E7B918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CBFB486-029E-3545-A2D4-8AE6E23B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82" y="1394234"/>
            <a:ext cx="3317625" cy="294947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C57B8E-47E1-0942-845E-C83AD6F9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52" y="1471188"/>
            <a:ext cx="2793724" cy="2762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1FA76-EAFF-3947-9D53-6E5DCCEF9E84}"/>
              </a:ext>
            </a:extLst>
          </p:cNvPr>
          <p:cNvSpPr txBox="1"/>
          <p:nvPr/>
        </p:nvSpPr>
        <p:spPr>
          <a:xfrm>
            <a:off x="3465448" y="2684307"/>
            <a:ext cx="708200" cy="276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5BF7F36-6878-EA48-BF01-9B7D90809186}"/>
              </a:ext>
            </a:extLst>
          </p:cNvPr>
          <p:cNvSpPr/>
          <p:nvPr/>
        </p:nvSpPr>
        <p:spPr>
          <a:xfrm>
            <a:off x="1587501" y="3195872"/>
            <a:ext cx="607215" cy="22208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91556BC-E765-F048-8B6E-BAD339F71429}"/>
              </a:ext>
            </a:extLst>
          </p:cNvPr>
          <p:cNvSpPr/>
          <p:nvPr/>
        </p:nvSpPr>
        <p:spPr>
          <a:xfrm>
            <a:off x="5298071" y="3141778"/>
            <a:ext cx="575251" cy="2761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2604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193801"/>
            <a:ext cx="9046464" cy="3642120"/>
          </a:xfrm>
        </p:spPr>
        <p:txBody>
          <a:bodyPr>
            <a:normAutofit/>
          </a:bodyPr>
          <a:lstStyle/>
          <a:p>
            <a:pPr algn="ctr"/>
            <a:endParaRPr lang="en-US" sz="1600" dirty="0"/>
          </a:p>
          <a:p>
            <a:r>
              <a:rPr lang="en-CN" b="1" dirty="0"/>
              <a:t>	</a:t>
            </a:r>
            <a:r>
              <a:rPr lang="en-CN" b="1" u="sng" dirty="0"/>
              <a:t>Quick Steps : </a:t>
            </a:r>
          </a:p>
          <a:p>
            <a:r>
              <a:rPr lang="en-CN" dirty="0"/>
              <a:t>	</a:t>
            </a:r>
          </a:p>
          <a:p>
            <a:r>
              <a:rPr lang="en-CN" dirty="0"/>
              <a:t>	Step 1: Receive </a:t>
            </a:r>
            <a:r>
              <a:rPr lang="en-US" dirty="0"/>
              <a:t>email with QR code, click “</a:t>
            </a:r>
            <a:r>
              <a:rPr lang="en-US" b="1" dirty="0"/>
              <a:t>Print Poster</a:t>
            </a:r>
            <a:r>
              <a:rPr lang="en-US" dirty="0"/>
              <a:t>” in body of email  </a:t>
            </a:r>
            <a:endParaRPr lang="en-CN" dirty="0"/>
          </a:p>
          <a:p>
            <a:r>
              <a:rPr lang="en-CN" dirty="0"/>
              <a:t>	Step 2</a:t>
            </a:r>
            <a:r>
              <a:rPr lang="en-CN"/>
              <a:t>: </a:t>
            </a:r>
            <a:r>
              <a:rPr lang="en-US" dirty="0"/>
              <a:t>QR Code Poster will be saved to your computer</a:t>
            </a:r>
          </a:p>
          <a:p>
            <a:r>
              <a:rPr lang="en-CN" dirty="0"/>
              <a:t>	</a:t>
            </a:r>
            <a:r>
              <a:rPr lang="en-US" altLang="zh-CN" dirty="0"/>
              <a:t>Step 3: Print Poster (Note: print size A3)</a:t>
            </a:r>
          </a:p>
          <a:p>
            <a:r>
              <a:rPr lang="en-CN" dirty="0"/>
              <a:t>	</a:t>
            </a:r>
            <a:r>
              <a:rPr lang="en-US" altLang="zh-CN" dirty="0"/>
              <a:t>Step 4: Distribute Poster for workers to access app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Kick-off Guide (Factory App deployment)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002B8-AD30-E047-BE1B-BB9C5926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QR Code Poster Sample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103-1AE9-2048-B6A4-179F7082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01FB838-EEAC-4F47-8EC2-EE4349EA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194" y="1295400"/>
            <a:ext cx="2451120" cy="36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97BE4CD-D5E3-BB42-B186-E00DA49CE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951" y="1192382"/>
            <a:ext cx="1977135" cy="33106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Factory: How to download RBA Voices app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A638EA-DF51-0242-93BB-981149039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940" y="1076969"/>
            <a:ext cx="2042778" cy="34205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3AAE61-03E0-F344-A264-94C6C8B46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83" y="1076969"/>
            <a:ext cx="2042778" cy="34205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E02A3B-721A-BC44-A55E-3D86EE6AB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88" y="1949622"/>
            <a:ext cx="1256454" cy="16752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497A8B-9A3B-2141-B470-5E917789B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902" y="1424056"/>
            <a:ext cx="1727837" cy="2893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DBF0E-42D7-FC46-ACBF-DF1B7CE8DABE}"/>
              </a:ext>
            </a:extLst>
          </p:cNvPr>
          <p:cNvSpPr txBox="1"/>
          <p:nvPr/>
        </p:nvSpPr>
        <p:spPr>
          <a:xfrm>
            <a:off x="2009872" y="2670575"/>
            <a:ext cx="1052907" cy="233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82546-F5A8-6246-9967-69B246D32DE5}"/>
              </a:ext>
            </a:extLst>
          </p:cNvPr>
          <p:cNvSpPr txBox="1"/>
          <p:nvPr/>
        </p:nvSpPr>
        <p:spPr>
          <a:xfrm>
            <a:off x="3844559" y="2026270"/>
            <a:ext cx="1052907" cy="233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3A83C6-3287-AB46-8924-0774E45A4A89}"/>
              </a:ext>
            </a:extLst>
          </p:cNvPr>
          <p:cNvSpPr txBox="1"/>
          <p:nvPr/>
        </p:nvSpPr>
        <p:spPr>
          <a:xfrm>
            <a:off x="5662792" y="2240315"/>
            <a:ext cx="1274090" cy="729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6113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AAFF9-AD8B-CD44-89C9-702456AD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Suggestions: Open Camera, hold over 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18A67-9221-6E40-A62C-09644717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812F6-5A7D-2D44-8333-EA5625F1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1" y="1220021"/>
            <a:ext cx="2788125" cy="37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15695-9E2D-2447-AAC9-7497C453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6" y="1220021"/>
            <a:ext cx="3429000" cy="2066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BF13C-D911-1D4B-988A-3118AC42C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66" y="3078771"/>
            <a:ext cx="306324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6F87B-FEC3-3940-85F4-74F7F85C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Suggestions: App Navigation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E752A-BB28-6044-A047-DBDD6986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id="{6E1155AE-C884-894D-9A4F-846D0D16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81" y="1330684"/>
            <a:ext cx="1536529" cy="3089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76FF6BF-D68A-8F4E-BEF2-9A7C4F34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31" y="1330684"/>
            <a:ext cx="1326464" cy="319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674A9BF-F2AA-0F4A-9BC2-C85C68D9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62" y="1405711"/>
            <a:ext cx="1734207" cy="2884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100E12-3DE5-3A4F-810A-B9659B048535}"/>
              </a:ext>
            </a:extLst>
          </p:cNvPr>
          <p:cNvSpPr txBox="1"/>
          <p:nvPr/>
        </p:nvSpPr>
        <p:spPr>
          <a:xfrm>
            <a:off x="7268727" y="4424781"/>
            <a:ext cx="153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0000"/>
                </a:solidFill>
                <a:cs typeface="+mn-ea"/>
                <a:sym typeface="+mn-lt"/>
              </a:rPr>
              <a:t>Start learning by clicking in each level icon</a:t>
            </a:r>
            <a:endParaRPr lang="zh-CN" altLang="en-US" sz="1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6AA49-8070-A344-B03C-C15E21C5F24C}"/>
              </a:ext>
            </a:extLst>
          </p:cNvPr>
          <p:cNvSpPr txBox="1"/>
          <p:nvPr/>
        </p:nvSpPr>
        <p:spPr>
          <a:xfrm>
            <a:off x="3306696" y="4584775"/>
            <a:ext cx="1822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FF0000"/>
                </a:solidFill>
                <a:cs typeface="+mn-ea"/>
                <a:sym typeface="+mn-lt"/>
              </a:rPr>
              <a:t>Click on the target map</a:t>
            </a:r>
            <a:endParaRPr lang="zh-CN" altLang="en-US" sz="1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右箭头 24">
            <a:extLst>
              <a:ext uri="{FF2B5EF4-FFF2-40B4-BE49-F238E27FC236}">
                <a16:creationId xmlns:a16="http://schemas.microsoft.com/office/drawing/2014/main" id="{32A3DD4A-90BF-054C-9C9B-0E3EE248CB9D}"/>
              </a:ext>
            </a:extLst>
          </p:cNvPr>
          <p:cNvSpPr/>
          <p:nvPr/>
        </p:nvSpPr>
        <p:spPr>
          <a:xfrm>
            <a:off x="4912041" y="3085446"/>
            <a:ext cx="266413" cy="24622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右箭头 25">
            <a:extLst>
              <a:ext uri="{FF2B5EF4-FFF2-40B4-BE49-F238E27FC236}">
                <a16:creationId xmlns:a16="http://schemas.microsoft.com/office/drawing/2014/main" id="{FB791A5D-9B6D-8943-80D6-562AE6A9BC59}"/>
              </a:ext>
            </a:extLst>
          </p:cNvPr>
          <p:cNvSpPr/>
          <p:nvPr/>
        </p:nvSpPr>
        <p:spPr>
          <a:xfrm>
            <a:off x="6644896" y="3085446"/>
            <a:ext cx="376036" cy="18316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444401-F8CC-5B4C-A9CD-4AF1E038F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29" y="1215798"/>
            <a:ext cx="2133600" cy="3793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0E781-5B5E-B14F-B154-D387443F32EC}"/>
              </a:ext>
            </a:extLst>
          </p:cNvPr>
          <p:cNvSpPr txBox="1"/>
          <p:nvPr/>
        </p:nvSpPr>
        <p:spPr>
          <a:xfrm>
            <a:off x="1009500" y="3585580"/>
            <a:ext cx="651510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sz="1350" dirty="0"/>
          </a:p>
        </p:txBody>
      </p:sp>
      <p:sp>
        <p:nvSpPr>
          <p:cNvPr id="18" name="右箭头 15">
            <a:extLst>
              <a:ext uri="{FF2B5EF4-FFF2-40B4-BE49-F238E27FC236}">
                <a16:creationId xmlns:a16="http://schemas.microsoft.com/office/drawing/2014/main" id="{6193337B-22EE-7242-B703-B4F9178E7B35}"/>
              </a:ext>
            </a:extLst>
          </p:cNvPr>
          <p:cNvSpPr/>
          <p:nvPr/>
        </p:nvSpPr>
        <p:spPr>
          <a:xfrm>
            <a:off x="1871617" y="3593189"/>
            <a:ext cx="525517" cy="20104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3013C-F77A-6F4D-B9C9-E55681131746}"/>
              </a:ext>
            </a:extLst>
          </p:cNvPr>
          <p:cNvSpPr txBox="1"/>
          <p:nvPr/>
        </p:nvSpPr>
        <p:spPr>
          <a:xfrm>
            <a:off x="5594113" y="2080586"/>
            <a:ext cx="709327" cy="4600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7A7BB-FF48-E04D-83F7-B6CD9F534A9C}"/>
              </a:ext>
            </a:extLst>
          </p:cNvPr>
          <p:cNvSpPr txBox="1"/>
          <p:nvPr/>
        </p:nvSpPr>
        <p:spPr>
          <a:xfrm>
            <a:off x="5361122" y="1680184"/>
            <a:ext cx="186031" cy="285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E1E6B-709E-4D44-A766-94F1AA7BA839}"/>
              </a:ext>
            </a:extLst>
          </p:cNvPr>
          <p:cNvSpPr txBox="1"/>
          <p:nvPr/>
        </p:nvSpPr>
        <p:spPr>
          <a:xfrm>
            <a:off x="420918" y="3557432"/>
            <a:ext cx="525517" cy="33874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192B6-CEC7-E640-96DD-54EB538923A1}"/>
              </a:ext>
            </a:extLst>
          </p:cNvPr>
          <p:cNvSpPr txBox="1"/>
          <p:nvPr/>
        </p:nvSpPr>
        <p:spPr>
          <a:xfrm>
            <a:off x="554810" y="4246220"/>
            <a:ext cx="1316807" cy="461665"/>
          </a:xfrm>
          <a:prstGeom prst="rect">
            <a:avLst/>
          </a:prstGeom>
          <a:noFill/>
          <a:ln>
            <a:solidFill>
              <a:srgbClr val="4764AE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Individual Course learning 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AE35A445-B450-714E-9CA7-52935AA0113A}"/>
              </a:ext>
            </a:extLst>
          </p:cNvPr>
          <p:cNvSpPr/>
          <p:nvPr/>
        </p:nvSpPr>
        <p:spPr>
          <a:xfrm>
            <a:off x="588579" y="3951894"/>
            <a:ext cx="210207" cy="3384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A7E51-0A4C-3A4D-93C3-091DE9F6F3DC}"/>
              </a:ext>
            </a:extLst>
          </p:cNvPr>
          <p:cNvSpPr txBox="1"/>
          <p:nvPr/>
        </p:nvSpPr>
        <p:spPr>
          <a:xfrm>
            <a:off x="3325208" y="2310632"/>
            <a:ext cx="144591" cy="1242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884ED4-F704-644F-8E9D-EE338C79A2F7}"/>
              </a:ext>
            </a:extLst>
          </p:cNvPr>
          <p:cNvSpPr txBox="1"/>
          <p:nvPr/>
        </p:nvSpPr>
        <p:spPr>
          <a:xfrm>
            <a:off x="588579" y="4751804"/>
            <a:ext cx="462455" cy="3133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1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52DF4C-D344-3D4F-A6C8-A638CDD4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Suggestions: App Navigation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D5071-5D3C-BC4A-94C8-1D3E83AE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1B3CF-C5D3-DE49-9E3D-A1847BA2AA8F}"/>
              </a:ext>
            </a:extLst>
          </p:cNvPr>
          <p:cNvSpPr txBox="1"/>
          <p:nvPr/>
        </p:nvSpPr>
        <p:spPr>
          <a:xfrm>
            <a:off x="6662425" y="4640997"/>
            <a:ext cx="153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0000"/>
                </a:solidFill>
                <a:cs typeface="+mn-ea"/>
                <a:sym typeface="+mn-lt"/>
              </a:rPr>
              <a:t>Start  survey by clicking in each level icon</a:t>
            </a:r>
            <a:endParaRPr lang="zh-CN" altLang="en-US" sz="1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D1BDC-AEB2-F44E-95EB-06DB18B17C42}"/>
              </a:ext>
            </a:extLst>
          </p:cNvPr>
          <p:cNvSpPr txBox="1"/>
          <p:nvPr/>
        </p:nvSpPr>
        <p:spPr>
          <a:xfrm>
            <a:off x="3590271" y="4692806"/>
            <a:ext cx="1146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0000"/>
                </a:solidFill>
                <a:cs typeface="+mn-ea"/>
                <a:sym typeface="+mn-lt"/>
              </a:rPr>
              <a:t>Front page Survey</a:t>
            </a:r>
            <a:endParaRPr lang="zh-CN" altLang="en-US" sz="1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右箭头 15">
            <a:extLst>
              <a:ext uri="{FF2B5EF4-FFF2-40B4-BE49-F238E27FC236}">
                <a16:creationId xmlns:a16="http://schemas.microsoft.com/office/drawing/2014/main" id="{9D8C0A30-965B-0841-B445-EC85BF4FF65B}"/>
              </a:ext>
            </a:extLst>
          </p:cNvPr>
          <p:cNvSpPr/>
          <p:nvPr/>
        </p:nvSpPr>
        <p:spPr>
          <a:xfrm>
            <a:off x="2850149" y="2331685"/>
            <a:ext cx="190005" cy="17813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右箭头 23">
            <a:extLst>
              <a:ext uri="{FF2B5EF4-FFF2-40B4-BE49-F238E27FC236}">
                <a16:creationId xmlns:a16="http://schemas.microsoft.com/office/drawing/2014/main" id="{59F9684A-71DC-9D47-82C4-1C07A98BC50B}"/>
              </a:ext>
            </a:extLst>
          </p:cNvPr>
          <p:cNvSpPr/>
          <p:nvPr/>
        </p:nvSpPr>
        <p:spPr>
          <a:xfrm>
            <a:off x="4474886" y="3093464"/>
            <a:ext cx="190005" cy="17813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2F2F"/>
              </a:solidFill>
              <a:cs typeface="+mn-ea"/>
              <a:sym typeface="+mn-lt"/>
            </a:endParaRPr>
          </a:p>
        </p:txBody>
      </p:sp>
      <p:sp>
        <p:nvSpPr>
          <p:cNvPr id="11" name="右箭头 24">
            <a:extLst>
              <a:ext uri="{FF2B5EF4-FFF2-40B4-BE49-F238E27FC236}">
                <a16:creationId xmlns:a16="http://schemas.microsoft.com/office/drawing/2014/main" id="{C598ED26-E6CD-0141-A0D5-F440921D056F}"/>
              </a:ext>
            </a:extLst>
          </p:cNvPr>
          <p:cNvSpPr/>
          <p:nvPr/>
        </p:nvSpPr>
        <p:spPr>
          <a:xfrm>
            <a:off x="4962856" y="2242620"/>
            <a:ext cx="190005" cy="17813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右箭头 25">
            <a:extLst>
              <a:ext uri="{FF2B5EF4-FFF2-40B4-BE49-F238E27FC236}">
                <a16:creationId xmlns:a16="http://schemas.microsoft.com/office/drawing/2014/main" id="{519E64D1-C86B-704A-8B99-8BE06CF5901A}"/>
              </a:ext>
            </a:extLst>
          </p:cNvPr>
          <p:cNvSpPr/>
          <p:nvPr/>
        </p:nvSpPr>
        <p:spPr>
          <a:xfrm>
            <a:off x="5715786" y="2295634"/>
            <a:ext cx="190005" cy="17813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6B5C6993-C544-194E-B71B-AEAF89841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70" y="1268167"/>
            <a:ext cx="1961754" cy="348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03879A55-B6DD-144F-BA0F-1EC19AE8A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63" y="1157133"/>
            <a:ext cx="1959674" cy="3483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9736D-BFE8-CE41-B25F-CE9D15E8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14" y="1206036"/>
            <a:ext cx="1961755" cy="3487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DB7BDE-C38B-3149-A1A5-04EB39D84182}"/>
              </a:ext>
            </a:extLst>
          </p:cNvPr>
          <p:cNvSpPr txBox="1"/>
          <p:nvPr/>
        </p:nvSpPr>
        <p:spPr>
          <a:xfrm>
            <a:off x="614172" y="2799777"/>
            <a:ext cx="651510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N" sz="1350" dirty="0"/>
          </a:p>
        </p:txBody>
      </p:sp>
    </p:spTree>
    <p:extLst>
      <p:ext uri="{BB962C8B-B14F-4D97-AF65-F5344CB8AC3E}">
        <p14:creationId xmlns:p14="http://schemas.microsoft.com/office/powerpoint/2010/main" val="315507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31"/>
          <p:cNvSpPr>
            <a:spLocks noEditPoints="1"/>
          </p:cNvSpPr>
          <p:nvPr/>
        </p:nvSpPr>
        <p:spPr bwMode="auto">
          <a:xfrm>
            <a:off x="865324" y="1577638"/>
            <a:ext cx="299919" cy="271106"/>
          </a:xfrm>
          <a:custGeom>
            <a:avLst/>
            <a:gdLst>
              <a:gd name="T0" fmla="*/ 336 w 917"/>
              <a:gd name="T1" fmla="*/ 317 h 828"/>
              <a:gd name="T2" fmla="*/ 161 w 917"/>
              <a:gd name="T3" fmla="*/ 262 h 828"/>
              <a:gd name="T4" fmla="*/ 71 w 917"/>
              <a:gd name="T5" fmla="*/ 459 h 828"/>
              <a:gd name="T6" fmla="*/ 261 w 917"/>
              <a:gd name="T7" fmla="*/ 385 h 828"/>
              <a:gd name="T8" fmla="*/ 436 w 917"/>
              <a:gd name="T9" fmla="*/ 396 h 828"/>
              <a:gd name="T10" fmla="*/ 547 w 917"/>
              <a:gd name="T11" fmla="*/ 147 h 828"/>
              <a:gd name="T12" fmla="*/ 706 w 917"/>
              <a:gd name="T13" fmla="*/ 212 h 828"/>
              <a:gd name="T14" fmla="*/ 727 w 917"/>
              <a:gd name="T15" fmla="*/ 214 h 828"/>
              <a:gd name="T16" fmla="*/ 747 w 917"/>
              <a:gd name="T17" fmla="*/ 221 h 828"/>
              <a:gd name="T18" fmla="*/ 765 w 917"/>
              <a:gd name="T19" fmla="*/ 230 h 828"/>
              <a:gd name="T20" fmla="*/ 780 w 917"/>
              <a:gd name="T21" fmla="*/ 243 h 828"/>
              <a:gd name="T22" fmla="*/ 793 w 917"/>
              <a:gd name="T23" fmla="*/ 260 h 828"/>
              <a:gd name="T24" fmla="*/ 803 w 917"/>
              <a:gd name="T25" fmla="*/ 277 h 828"/>
              <a:gd name="T26" fmla="*/ 809 w 917"/>
              <a:gd name="T27" fmla="*/ 297 h 828"/>
              <a:gd name="T28" fmla="*/ 812 w 917"/>
              <a:gd name="T29" fmla="*/ 318 h 828"/>
              <a:gd name="T30" fmla="*/ 809 w 917"/>
              <a:gd name="T31" fmla="*/ 340 h 828"/>
              <a:gd name="T32" fmla="*/ 803 w 917"/>
              <a:gd name="T33" fmla="*/ 359 h 828"/>
              <a:gd name="T34" fmla="*/ 793 w 917"/>
              <a:gd name="T35" fmla="*/ 377 h 828"/>
              <a:gd name="T36" fmla="*/ 780 w 917"/>
              <a:gd name="T37" fmla="*/ 394 h 828"/>
              <a:gd name="T38" fmla="*/ 765 w 917"/>
              <a:gd name="T39" fmla="*/ 407 h 828"/>
              <a:gd name="T40" fmla="*/ 747 w 917"/>
              <a:gd name="T41" fmla="*/ 416 h 828"/>
              <a:gd name="T42" fmla="*/ 727 w 917"/>
              <a:gd name="T43" fmla="*/ 422 h 828"/>
              <a:gd name="T44" fmla="*/ 706 w 917"/>
              <a:gd name="T45" fmla="*/ 424 h 828"/>
              <a:gd name="T46" fmla="*/ 685 w 917"/>
              <a:gd name="T47" fmla="*/ 422 h 828"/>
              <a:gd name="T48" fmla="*/ 665 w 917"/>
              <a:gd name="T49" fmla="*/ 416 h 828"/>
              <a:gd name="T50" fmla="*/ 647 w 917"/>
              <a:gd name="T51" fmla="*/ 407 h 828"/>
              <a:gd name="T52" fmla="*/ 631 w 917"/>
              <a:gd name="T53" fmla="*/ 394 h 828"/>
              <a:gd name="T54" fmla="*/ 618 w 917"/>
              <a:gd name="T55" fmla="*/ 377 h 828"/>
              <a:gd name="T56" fmla="*/ 609 w 917"/>
              <a:gd name="T57" fmla="*/ 359 h 828"/>
              <a:gd name="T58" fmla="*/ 602 w 917"/>
              <a:gd name="T59" fmla="*/ 340 h 828"/>
              <a:gd name="T60" fmla="*/ 600 w 917"/>
              <a:gd name="T61" fmla="*/ 318 h 828"/>
              <a:gd name="T62" fmla="*/ 602 w 917"/>
              <a:gd name="T63" fmla="*/ 297 h 828"/>
              <a:gd name="T64" fmla="*/ 609 w 917"/>
              <a:gd name="T65" fmla="*/ 277 h 828"/>
              <a:gd name="T66" fmla="*/ 618 w 917"/>
              <a:gd name="T67" fmla="*/ 260 h 828"/>
              <a:gd name="T68" fmla="*/ 631 w 917"/>
              <a:gd name="T69" fmla="*/ 243 h 828"/>
              <a:gd name="T70" fmla="*/ 647 w 917"/>
              <a:gd name="T71" fmla="*/ 230 h 828"/>
              <a:gd name="T72" fmla="*/ 665 w 917"/>
              <a:gd name="T73" fmla="*/ 221 h 828"/>
              <a:gd name="T74" fmla="*/ 685 w 917"/>
              <a:gd name="T75" fmla="*/ 214 h 828"/>
              <a:gd name="T76" fmla="*/ 706 w 917"/>
              <a:gd name="T77" fmla="*/ 212 h 828"/>
              <a:gd name="T78" fmla="*/ 917 w 917"/>
              <a:gd name="T79" fmla="*/ 0 h 828"/>
              <a:gd name="T80" fmla="*/ 0 w 917"/>
              <a:gd name="T81" fmla="*/ 635 h 828"/>
              <a:gd name="T82" fmla="*/ 441 w 917"/>
              <a:gd name="T83" fmla="*/ 704 h 828"/>
              <a:gd name="T84" fmla="*/ 291 w 917"/>
              <a:gd name="T85" fmla="*/ 828 h 828"/>
              <a:gd name="T86" fmla="*/ 627 w 917"/>
              <a:gd name="T87" fmla="*/ 828 h 828"/>
              <a:gd name="T88" fmla="*/ 477 w 917"/>
              <a:gd name="T89" fmla="*/ 704 h 828"/>
              <a:gd name="T90" fmla="*/ 917 w 917"/>
              <a:gd name="T91" fmla="*/ 63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7" h="828">
                <a:moveTo>
                  <a:pt x="449" y="475"/>
                </a:moveTo>
                <a:lnTo>
                  <a:pt x="336" y="317"/>
                </a:lnTo>
                <a:lnTo>
                  <a:pt x="261" y="464"/>
                </a:lnTo>
                <a:lnTo>
                  <a:pt x="161" y="262"/>
                </a:lnTo>
                <a:lnTo>
                  <a:pt x="105" y="469"/>
                </a:lnTo>
                <a:lnTo>
                  <a:pt x="71" y="459"/>
                </a:lnTo>
                <a:lnTo>
                  <a:pt x="152" y="162"/>
                </a:lnTo>
                <a:lnTo>
                  <a:pt x="261" y="385"/>
                </a:lnTo>
                <a:lnTo>
                  <a:pt x="331" y="249"/>
                </a:lnTo>
                <a:lnTo>
                  <a:pt x="436" y="396"/>
                </a:lnTo>
                <a:lnTo>
                  <a:pt x="512" y="137"/>
                </a:lnTo>
                <a:lnTo>
                  <a:pt x="547" y="147"/>
                </a:lnTo>
                <a:lnTo>
                  <a:pt x="449" y="475"/>
                </a:lnTo>
                <a:close/>
                <a:moveTo>
                  <a:pt x="706" y="212"/>
                </a:moveTo>
                <a:lnTo>
                  <a:pt x="717" y="213"/>
                </a:lnTo>
                <a:lnTo>
                  <a:pt x="727" y="214"/>
                </a:lnTo>
                <a:lnTo>
                  <a:pt x="737" y="218"/>
                </a:lnTo>
                <a:lnTo>
                  <a:pt x="747" y="221"/>
                </a:lnTo>
                <a:lnTo>
                  <a:pt x="756" y="225"/>
                </a:lnTo>
                <a:lnTo>
                  <a:pt x="765" y="230"/>
                </a:lnTo>
                <a:lnTo>
                  <a:pt x="774" y="237"/>
                </a:lnTo>
                <a:lnTo>
                  <a:pt x="780" y="243"/>
                </a:lnTo>
                <a:lnTo>
                  <a:pt x="788" y="251"/>
                </a:lnTo>
                <a:lnTo>
                  <a:pt x="793" y="260"/>
                </a:lnTo>
                <a:lnTo>
                  <a:pt x="799" y="268"/>
                </a:lnTo>
                <a:lnTo>
                  <a:pt x="803" y="277"/>
                </a:lnTo>
                <a:lnTo>
                  <a:pt x="807" y="287"/>
                </a:lnTo>
                <a:lnTo>
                  <a:pt x="809" y="297"/>
                </a:lnTo>
                <a:lnTo>
                  <a:pt x="812" y="307"/>
                </a:lnTo>
                <a:lnTo>
                  <a:pt x="812" y="318"/>
                </a:lnTo>
                <a:lnTo>
                  <a:pt x="812" y="329"/>
                </a:lnTo>
                <a:lnTo>
                  <a:pt x="809" y="340"/>
                </a:lnTo>
                <a:lnTo>
                  <a:pt x="807" y="349"/>
                </a:lnTo>
                <a:lnTo>
                  <a:pt x="803" y="359"/>
                </a:lnTo>
                <a:lnTo>
                  <a:pt x="799" y="369"/>
                </a:lnTo>
                <a:lnTo>
                  <a:pt x="793" y="377"/>
                </a:lnTo>
                <a:lnTo>
                  <a:pt x="788" y="386"/>
                </a:lnTo>
                <a:lnTo>
                  <a:pt x="780" y="394"/>
                </a:lnTo>
                <a:lnTo>
                  <a:pt x="774" y="400"/>
                </a:lnTo>
                <a:lnTo>
                  <a:pt x="765" y="407"/>
                </a:lnTo>
                <a:lnTo>
                  <a:pt x="756" y="411"/>
                </a:lnTo>
                <a:lnTo>
                  <a:pt x="747" y="416"/>
                </a:lnTo>
                <a:lnTo>
                  <a:pt x="737" y="419"/>
                </a:lnTo>
                <a:lnTo>
                  <a:pt x="727" y="422"/>
                </a:lnTo>
                <a:lnTo>
                  <a:pt x="717" y="424"/>
                </a:lnTo>
                <a:lnTo>
                  <a:pt x="706" y="424"/>
                </a:lnTo>
                <a:lnTo>
                  <a:pt x="695" y="424"/>
                </a:lnTo>
                <a:lnTo>
                  <a:pt x="685" y="422"/>
                </a:lnTo>
                <a:lnTo>
                  <a:pt x="674" y="419"/>
                </a:lnTo>
                <a:lnTo>
                  <a:pt x="665" y="416"/>
                </a:lnTo>
                <a:lnTo>
                  <a:pt x="656" y="411"/>
                </a:lnTo>
                <a:lnTo>
                  <a:pt x="647" y="407"/>
                </a:lnTo>
                <a:lnTo>
                  <a:pt x="639" y="400"/>
                </a:lnTo>
                <a:lnTo>
                  <a:pt x="631" y="394"/>
                </a:lnTo>
                <a:lnTo>
                  <a:pt x="625" y="386"/>
                </a:lnTo>
                <a:lnTo>
                  <a:pt x="618" y="377"/>
                </a:lnTo>
                <a:lnTo>
                  <a:pt x="613" y="369"/>
                </a:lnTo>
                <a:lnTo>
                  <a:pt x="609" y="359"/>
                </a:lnTo>
                <a:lnTo>
                  <a:pt x="605" y="349"/>
                </a:lnTo>
                <a:lnTo>
                  <a:pt x="602" y="340"/>
                </a:lnTo>
                <a:lnTo>
                  <a:pt x="601" y="329"/>
                </a:lnTo>
                <a:lnTo>
                  <a:pt x="600" y="318"/>
                </a:lnTo>
                <a:lnTo>
                  <a:pt x="601" y="307"/>
                </a:lnTo>
                <a:lnTo>
                  <a:pt x="602" y="297"/>
                </a:lnTo>
                <a:lnTo>
                  <a:pt x="605" y="287"/>
                </a:lnTo>
                <a:lnTo>
                  <a:pt x="609" y="277"/>
                </a:lnTo>
                <a:lnTo>
                  <a:pt x="613" y="268"/>
                </a:lnTo>
                <a:lnTo>
                  <a:pt x="618" y="260"/>
                </a:lnTo>
                <a:lnTo>
                  <a:pt x="625" y="251"/>
                </a:lnTo>
                <a:lnTo>
                  <a:pt x="631" y="243"/>
                </a:lnTo>
                <a:lnTo>
                  <a:pt x="639" y="237"/>
                </a:lnTo>
                <a:lnTo>
                  <a:pt x="647" y="230"/>
                </a:lnTo>
                <a:lnTo>
                  <a:pt x="656" y="225"/>
                </a:lnTo>
                <a:lnTo>
                  <a:pt x="665" y="221"/>
                </a:lnTo>
                <a:lnTo>
                  <a:pt x="674" y="218"/>
                </a:lnTo>
                <a:lnTo>
                  <a:pt x="685" y="214"/>
                </a:lnTo>
                <a:lnTo>
                  <a:pt x="695" y="213"/>
                </a:lnTo>
                <a:lnTo>
                  <a:pt x="706" y="212"/>
                </a:lnTo>
                <a:close/>
                <a:moveTo>
                  <a:pt x="917" y="635"/>
                </a:moveTo>
                <a:lnTo>
                  <a:pt x="917" y="0"/>
                </a:lnTo>
                <a:lnTo>
                  <a:pt x="0" y="0"/>
                </a:lnTo>
                <a:lnTo>
                  <a:pt x="0" y="635"/>
                </a:lnTo>
                <a:lnTo>
                  <a:pt x="441" y="635"/>
                </a:lnTo>
                <a:lnTo>
                  <a:pt x="441" y="704"/>
                </a:lnTo>
                <a:lnTo>
                  <a:pt x="274" y="796"/>
                </a:lnTo>
                <a:lnTo>
                  <a:pt x="291" y="828"/>
                </a:lnTo>
                <a:lnTo>
                  <a:pt x="459" y="735"/>
                </a:lnTo>
                <a:lnTo>
                  <a:pt x="627" y="828"/>
                </a:lnTo>
                <a:lnTo>
                  <a:pt x="644" y="796"/>
                </a:lnTo>
                <a:lnTo>
                  <a:pt x="477" y="704"/>
                </a:lnTo>
                <a:lnTo>
                  <a:pt x="477" y="635"/>
                </a:lnTo>
                <a:lnTo>
                  <a:pt x="917" y="6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66" tIns="34283" rIns="68566" bIns="34283" numCol="1" anchor="t" anchorCtr="0" compatLnSpc="1"/>
          <a:lstStyle/>
          <a:p>
            <a:pPr defTabSz="685427"/>
            <a:endParaRPr lang="en-US" sz="1388">
              <a:solidFill>
                <a:prstClr val="black"/>
              </a:solidFill>
            </a:endParaRPr>
          </a:p>
        </p:txBody>
      </p:sp>
      <p:pic>
        <p:nvPicPr>
          <p:cNvPr id="31" name="Picture 2" descr="C:\Users\admin\Desktop\PPT editable slide\Inner-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" t="94093" r="-1"/>
          <a:stretch/>
        </p:blipFill>
        <p:spPr bwMode="auto">
          <a:xfrm>
            <a:off x="-5038" y="4848660"/>
            <a:ext cx="9146549" cy="304366"/>
          </a:xfrm>
          <a:prstGeom prst="rect">
            <a:avLst/>
          </a:prstGeom>
          <a:noFill/>
        </p:spPr>
      </p:pic>
      <p:sp>
        <p:nvSpPr>
          <p:cNvPr id="32" name="Rectangle 7"/>
          <p:cNvSpPr/>
          <p:nvPr/>
        </p:nvSpPr>
        <p:spPr>
          <a:xfrm>
            <a:off x="418873" y="4895957"/>
            <a:ext cx="68961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 err="1">
                <a:solidFill>
                  <a:schemeClr val="bg1"/>
                </a:solidFill>
              </a:rPr>
              <a:t>MicroBenefits</a:t>
            </a:r>
            <a:endParaRPr lang="en-US" sz="675" b="1" dirty="0">
              <a:solidFill>
                <a:schemeClr val="bg1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3958334" y="4881569"/>
            <a:ext cx="106631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00B0F0"/>
                </a:solidFill>
              </a:rPr>
              <a:t>www.</a:t>
            </a:r>
            <a:r>
              <a:rPr lang="en-US" sz="675" b="1" dirty="0">
                <a:solidFill>
                  <a:srgbClr val="00B0F0"/>
                </a:solidFill>
              </a:rPr>
              <a:t>microbenefits</a:t>
            </a:r>
            <a:r>
              <a:rPr lang="en-US" sz="675" dirty="0">
                <a:solidFill>
                  <a:srgbClr val="00B0F0"/>
                </a:solidFill>
              </a:rPr>
              <a:t>.com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936" y="1564031"/>
            <a:ext cx="9058065" cy="3284618"/>
            <a:chOff x="-13436" y="4929519"/>
            <a:chExt cx="9143498" cy="328352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62D9CD-FB22-44E5-A6C5-D962E53EFA27}"/>
                </a:ext>
              </a:extLst>
            </p:cNvPr>
            <p:cNvSpPr/>
            <p:nvPr/>
          </p:nvSpPr>
          <p:spPr>
            <a:xfrm>
              <a:off x="-13436" y="5412941"/>
              <a:ext cx="9143498" cy="28001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34E2BFB-D5FA-472B-BABE-A68F0115C921}"/>
                </a:ext>
              </a:extLst>
            </p:cNvPr>
            <p:cNvSpPr/>
            <p:nvPr/>
          </p:nvSpPr>
          <p:spPr>
            <a:xfrm>
              <a:off x="340572" y="4941460"/>
              <a:ext cx="1177215" cy="1177215"/>
            </a:xfrm>
            <a:prstGeom prst="ellipse">
              <a:avLst/>
            </a:prstGeom>
            <a:solidFill>
              <a:srgbClr val="4FC0EA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575" dirty="0">
                <a:latin typeface="苹方 特粗" pitchFamily="34" charset="-122"/>
                <a:ea typeface="苹方 特粗" pitchFamily="34" charset="-122"/>
              </a:endParaRPr>
            </a:p>
            <a:p>
              <a:pPr>
                <a:lnSpc>
                  <a:spcPts val="1688"/>
                </a:lnSpc>
              </a:pPr>
              <a:endParaRPr lang="en-US" altLang="zh-CN" sz="75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endParaRPr>
            </a:p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C72AFF5-F6B1-49FB-BB04-7CD8E72F79DF}"/>
                </a:ext>
              </a:extLst>
            </p:cNvPr>
            <p:cNvSpPr/>
            <p:nvPr/>
          </p:nvSpPr>
          <p:spPr>
            <a:xfrm>
              <a:off x="4267773" y="4929519"/>
              <a:ext cx="1177215" cy="1177215"/>
            </a:xfrm>
            <a:prstGeom prst="ellipse">
              <a:avLst/>
            </a:prstGeom>
            <a:solidFill>
              <a:srgbClr val="00ADEF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Rectangle 4"/>
          <p:cNvSpPr/>
          <p:nvPr/>
        </p:nvSpPr>
        <p:spPr>
          <a:xfrm>
            <a:off x="693348" y="1885474"/>
            <a:ext cx="1161922" cy="276995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Value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2" y="2848979"/>
            <a:ext cx="4232762" cy="186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AC72AFF5-F6B1-49FB-BB04-7CD8E72F79DF}"/>
              </a:ext>
            </a:extLst>
          </p:cNvPr>
          <p:cNvSpPr/>
          <p:nvPr/>
        </p:nvSpPr>
        <p:spPr>
          <a:xfrm>
            <a:off x="6758273" y="1528719"/>
            <a:ext cx="1177608" cy="1177608"/>
          </a:xfrm>
          <a:prstGeom prst="ellipse">
            <a:avLst/>
          </a:prstGeom>
          <a:solidFill>
            <a:srgbClr val="00ADEF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A61341F-BABC-426B-89B3-0B57AE1B3C9C}"/>
              </a:ext>
            </a:extLst>
          </p:cNvPr>
          <p:cNvSpPr/>
          <p:nvPr/>
        </p:nvSpPr>
        <p:spPr>
          <a:xfrm>
            <a:off x="2313343" y="1545122"/>
            <a:ext cx="1177608" cy="1177608"/>
          </a:xfrm>
          <a:prstGeom prst="ellipse">
            <a:avLst/>
          </a:prstGeom>
          <a:solidFill>
            <a:srgbClr val="79D0EF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25" name="Shape 1787">
            <a:extLst>
              <a:ext uri="{FF2B5EF4-FFF2-40B4-BE49-F238E27FC236}">
                <a16:creationId xmlns:a16="http://schemas.microsoft.com/office/drawing/2014/main" id="{120030CF-2166-4DD3-904C-000E5C34BF5F}"/>
              </a:ext>
            </a:extLst>
          </p:cNvPr>
          <p:cNvSpPr/>
          <p:nvPr/>
        </p:nvSpPr>
        <p:spPr>
          <a:xfrm>
            <a:off x="365255" y="54203"/>
            <a:ext cx="800663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r>
              <a:rPr lang="en-CN" sz="2400"/>
              <a:t>‘</a:t>
            </a:r>
            <a:r>
              <a:rPr lang="en-CN" sz="2400" b="1" dirty="0"/>
              <a:t>Promote’</a:t>
            </a:r>
            <a:r>
              <a:rPr lang="en-CN" sz="2400" dirty="0"/>
              <a:t> to Line </a:t>
            </a:r>
            <a:r>
              <a:rPr lang="en-CN" sz="2400"/>
              <a:t>Leaders </a:t>
            </a:r>
            <a:endParaRPr lang="en-US" sz="2400" dirty="0"/>
          </a:p>
          <a:p>
            <a:r>
              <a:rPr lang="en-CN" sz="2400" dirty="0"/>
              <a:t>	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Communicate with the team leader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Important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）</a:t>
            </a:r>
          </a:p>
          <a:p>
            <a:endParaRPr lang="zh-CN" altLang="en-US" sz="3600" b="1" dirty="0">
              <a:solidFill>
                <a:srgbClr val="53525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2570597" y="1797932"/>
            <a:ext cx="1177608" cy="519369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How to Login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4625828" y="1828152"/>
            <a:ext cx="1159574" cy="519369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How to Learn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6741945" y="1812231"/>
            <a:ext cx="1210265" cy="496286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0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Introduce Survey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77866" y="873058"/>
            <a:ext cx="8849833" cy="613871"/>
            <a:chOff x="641515" y="618427"/>
            <a:chExt cx="7800753" cy="489603"/>
          </a:xfrm>
        </p:grpSpPr>
        <p:sp>
          <p:nvSpPr>
            <p:cNvPr id="34" name="Rectangle 9"/>
            <p:cNvSpPr/>
            <p:nvPr/>
          </p:nvSpPr>
          <p:spPr bwMode="auto">
            <a:xfrm>
              <a:off x="641517" y="618427"/>
              <a:ext cx="7800751" cy="489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63F6B"/>
              </a:solidFill>
              <a:prstDash val="solid"/>
            </a:ln>
          </p:spPr>
          <p:txBody>
            <a:bodyPr wrap="none" lIns="68576" tIns="34288" rIns="68576" bIns="34288" anchor="ctr"/>
            <a:lstStyle/>
            <a:p>
              <a:pPr algn="ctr" defTabSz="342803">
                <a:defRPr/>
              </a:pPr>
              <a:endParaRPr lang="en-US" sz="2100" dirty="0">
                <a:solidFill>
                  <a:srgbClr val="05E0DB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0"/>
            <p:cNvSpPr/>
            <p:nvPr/>
          </p:nvSpPr>
          <p:spPr bwMode="auto">
            <a:xfrm>
              <a:off x="641515" y="618431"/>
              <a:ext cx="1671447" cy="489599"/>
            </a:xfrm>
            <a:prstGeom prst="rect">
              <a:avLst/>
            </a:prstGeom>
            <a:solidFill>
              <a:srgbClr val="163F6B"/>
            </a:solidFill>
            <a:ln w="3175">
              <a:solidFill>
                <a:srgbClr val="163F6C"/>
              </a:solidFill>
              <a:prstDash val="solid"/>
            </a:ln>
          </p:spPr>
          <p:txBody>
            <a:bodyPr lIns="6858" tIns="34288" rIns="6858" bIns="34288" anchor="ctr"/>
            <a:lstStyle/>
            <a:p>
              <a:pPr algn="ctr" defTabSz="342803">
                <a:defRPr/>
              </a:pPr>
              <a:r>
                <a:rPr lang="en-US" altLang="zh-CN" sz="1500" dirty="0">
                  <a:solidFill>
                    <a:prstClr val="white"/>
                  </a:solidFill>
                  <a:cs typeface="+mn-ea"/>
                  <a:sym typeface="+mn-lt"/>
                </a:rPr>
                <a:t>Important reminder</a:t>
              </a:r>
              <a:r>
                <a:rPr lang="zh-CN" altLang="en-US" sz="1500" dirty="0">
                  <a:solidFill>
                    <a:prstClr val="white"/>
                  </a:solidFill>
                  <a:cs typeface="+mn-ea"/>
                  <a:sym typeface="+mn-lt"/>
                </a:rPr>
                <a:t>：</a:t>
              </a:r>
              <a:endParaRPr lang="en-US" sz="1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Left-Right Arrow 2"/>
            <p:cNvSpPr/>
            <p:nvPr/>
          </p:nvSpPr>
          <p:spPr>
            <a:xfrm>
              <a:off x="2496787" y="707200"/>
              <a:ext cx="4056946" cy="321490"/>
            </a:xfrm>
            <a:prstGeom prst="leftRightArrow">
              <a:avLst>
                <a:gd name="adj1" fmla="val 90000"/>
                <a:gd name="adj2" fmla="val 0"/>
              </a:avLst>
            </a:prstGeom>
            <a:noFill/>
            <a:ln w="317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Identify values and goals to be achieved</a:t>
              </a:r>
            </a:p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Clear the operation method and answer questions on the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85422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1813507D76D449FE00065A2CA95F4" ma:contentTypeVersion="9" ma:contentTypeDescription="Create a new document." ma:contentTypeScope="" ma:versionID="d7de9f722ccc29a98f1b0076de924fc6">
  <xsd:schema xmlns:xsd="http://www.w3.org/2001/XMLSchema" xmlns:xs="http://www.w3.org/2001/XMLSchema" xmlns:p="http://schemas.microsoft.com/office/2006/metadata/properties" xmlns:ns2="334fe757-077c-4dac-b2e2-51dfa536ea92" xmlns:ns3="a54701f6-876b-4337-a24e-543e1bd311e6" targetNamespace="http://schemas.microsoft.com/office/2006/metadata/properties" ma:root="true" ma:fieldsID="81bd4278b077d376413549f6e6034fcd" ns2:_="" ns3:_="">
    <xsd:import namespace="334fe757-077c-4dac-b2e2-51dfa536ea92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fe757-077c-4dac-b2e2-51dfa536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82DA07-8D5E-4AD2-9EF2-83FF90F3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fe757-077c-4dac-b2e2-51dfa536ea92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199</Words>
  <Application>Microsoft Macintosh PowerPoint</Application>
  <PresentationFormat>On-screen Show (16:9)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华文细黑</vt:lpstr>
      <vt:lpstr>思源黑体 CN Medium</vt:lpstr>
      <vt:lpstr>苹方 特粗</vt:lpstr>
      <vt:lpstr>Arial</vt:lpstr>
      <vt:lpstr>Calibri</vt:lpstr>
      <vt:lpstr>Helvetica</vt:lpstr>
      <vt:lpstr>Office Theme</vt:lpstr>
      <vt:lpstr>Factory Quick Guide:   How to Deploy RBA Voices app</vt:lpstr>
      <vt:lpstr>Factory Email: Actions </vt:lpstr>
      <vt:lpstr>Quick Kick-off Guide (Factory App deployment)</vt:lpstr>
      <vt:lpstr>QR Code Poster Sample </vt:lpstr>
      <vt:lpstr>Factory: How to download RBA Voices app</vt:lpstr>
      <vt:lpstr>Suggestions: Open Camera, hold over QR code</vt:lpstr>
      <vt:lpstr>Suggestions: App Navigation </vt:lpstr>
      <vt:lpstr>Suggestions: App Navigation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Bryant Eggett</cp:lastModifiedBy>
  <cp:revision>160</cp:revision>
  <dcterms:created xsi:type="dcterms:W3CDTF">2020-10-19T19:35:05Z</dcterms:created>
  <dcterms:modified xsi:type="dcterms:W3CDTF">2021-01-11T09:16:13Z</dcterms:modified>
</cp:coreProperties>
</file>